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9" autoAdjust="0"/>
    <p:restoredTop sz="94660"/>
  </p:normalViewPr>
  <p:slideViewPr>
    <p:cSldViewPr snapToGrid="0">
      <p:cViewPr varScale="1">
        <p:scale>
          <a:sx n="52" d="100"/>
          <a:sy n="52" d="100"/>
        </p:scale>
        <p:origin x="72" y="2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9007A-D019-4691-857B-FBF4308AE530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2D5C8-A9E8-49B8-B3D0-07FC5774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11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3514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157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547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790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5549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30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750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157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754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018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582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lumMod val="50000"/>
              </a:schemeClr>
            </a:gs>
            <a:gs pos="64000">
              <a:schemeClr val="bg2">
                <a:lumMod val="90000"/>
              </a:schemeClr>
            </a:gs>
            <a:gs pos="100000">
              <a:schemeClr val="bg2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Copyright 2016 Java Tucana, Inc.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751" y="4115664"/>
            <a:ext cx="3327249" cy="2218166"/>
          </a:xfrm>
          <a:prstGeom prst="roundRect">
            <a:avLst>
              <a:gd name="adj" fmla="val 8594"/>
            </a:avLst>
          </a:prstGeom>
          <a:blipFill dpi="0" rotWithShape="1">
            <a:blip r:embed="rId14"/>
            <a:srcRect/>
            <a:tile tx="0" ty="0" sx="100000" sy="100000" flip="none" algn="tl"/>
          </a:blipFill>
          <a:ln>
            <a:noFill/>
          </a:ln>
          <a:effectLst>
            <a:outerShdw blurRad="50800" dist="50800" dir="5400000" algn="ctr" rotWithShape="0">
              <a:srgbClr val="000000"/>
            </a:outerShdw>
            <a:softEdge rad="635000"/>
          </a:effectLst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1" y="0"/>
            <a:ext cx="1995084" cy="96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94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accent2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anose="02040503050406030204" pitchFamily="18" charset="0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22332" y="261550"/>
            <a:ext cx="10058400" cy="1450757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About Java Tucana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96978" y="2172371"/>
            <a:ext cx="750910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Java Tucana’s Services</a:t>
            </a:r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Java </a:t>
            </a:r>
            <a:r>
              <a:rPr lang="en-US" sz="3600" dirty="0" smtClean="0"/>
              <a:t>Tucana </a:t>
            </a:r>
            <a:r>
              <a:rPr lang="en-US" sz="3600" dirty="0" smtClean="0"/>
              <a:t>Coffees and Teas</a:t>
            </a:r>
            <a:endParaRPr lang="en-US" sz="36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4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Single-region South American 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2005" y="2080866"/>
            <a:ext cx="9548949" cy="4023360"/>
          </a:xfrm>
        </p:spPr>
        <p:txBody>
          <a:bodyPr/>
          <a:lstStyle/>
          <a:p>
            <a:r>
              <a:rPr lang="en-US" sz="2800" b="1" dirty="0"/>
              <a:t>Brazilian Bourbon Santos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Brazil provides about a third of the world’s coffee, and the best of that coffee is Bourbon </a:t>
            </a:r>
            <a:r>
              <a:rPr lang="en-US" dirty="0" smtClean="0"/>
              <a:t>Santos.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Always </a:t>
            </a:r>
            <a:r>
              <a:rPr lang="en-US" dirty="0"/>
              <a:t>a good choice, this coffee is simple, </a:t>
            </a:r>
            <a:r>
              <a:rPr lang="en-US" dirty="0" smtClean="0"/>
              <a:t>smooth, </a:t>
            </a:r>
            <a:r>
              <a:rPr lang="en-US" dirty="0"/>
              <a:t>and agreeable.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72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1803" y="2067803"/>
            <a:ext cx="9529354" cy="4023360"/>
          </a:xfrm>
        </p:spPr>
        <p:txBody>
          <a:bodyPr/>
          <a:lstStyle/>
          <a:p>
            <a:r>
              <a:rPr lang="en-US" sz="2800" b="1" dirty="0"/>
              <a:t>Colombian Bogota </a:t>
            </a:r>
            <a:r>
              <a:rPr lang="en-US" sz="2800" b="1" dirty="0" err="1"/>
              <a:t>Supremo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Rich and full-bodied, but with low acidity and a clean, sweet finish.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Out of the many fine Columbian coffees we’ve tried, this is our favorite!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86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8943" y="2028614"/>
            <a:ext cx="9575074" cy="4023360"/>
          </a:xfrm>
        </p:spPr>
        <p:txBody>
          <a:bodyPr/>
          <a:lstStyle/>
          <a:p>
            <a:r>
              <a:rPr lang="en-US" sz="2800" b="1" dirty="0"/>
              <a:t>Costa Rican </a:t>
            </a:r>
            <a:r>
              <a:rPr lang="en-US" sz="2800" b="1" dirty="0" err="1"/>
              <a:t>Tarrazu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One of our most flavorful coffees—full body, rich aroma, and acidic.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Strong but always smooth and fragrant, this is a popular choice for iced coffee and other frozen delights.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37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5880" y="2041677"/>
            <a:ext cx="9601200" cy="4023360"/>
          </a:xfrm>
        </p:spPr>
        <p:txBody>
          <a:bodyPr/>
          <a:lstStyle/>
          <a:p>
            <a:r>
              <a:rPr lang="en-US" sz="2800" b="1" dirty="0"/>
              <a:t>Guatemalan </a:t>
            </a:r>
            <a:r>
              <a:rPr lang="en-US" sz="2800" b="1" dirty="0" err="1"/>
              <a:t>Coban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Fruity and floral with a hint of spice and moderate acidity, this coffee is bright and complex.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85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2412" y="1989425"/>
            <a:ext cx="9588136" cy="4023360"/>
          </a:xfrm>
        </p:spPr>
        <p:txBody>
          <a:bodyPr/>
          <a:lstStyle/>
          <a:p>
            <a:r>
              <a:rPr lang="en-US" sz="2800" b="1" dirty="0"/>
              <a:t>Peruvian Organic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Organically cultivated along the Apurimac River, this coffee is mellow but still flavorful and aromatic.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75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house coffee blends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4663" y="1976362"/>
            <a:ext cx="9483634" cy="4023360"/>
          </a:xfrm>
        </p:spPr>
        <p:txBody>
          <a:bodyPr/>
          <a:lstStyle/>
          <a:p>
            <a:r>
              <a:rPr lang="en-US" sz="2800" b="1" dirty="0"/>
              <a:t>Phoenix Roast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Phoenix Roast can help you rise from the ashes of a late night or a long </a:t>
            </a:r>
            <a:r>
              <a:rPr lang="en-US" dirty="0" smtClean="0"/>
              <a:t>meeting.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 </a:t>
            </a:r>
            <a:r>
              <a:rPr lang="en-US" dirty="0"/>
              <a:t>blend of Columbian Bogota and Costa Rican </a:t>
            </a:r>
            <a:r>
              <a:rPr lang="en-US" dirty="0" err="1"/>
              <a:t>Tarrazu</a:t>
            </a:r>
            <a:r>
              <a:rPr lang="en-US" dirty="0"/>
              <a:t>, this cup is full-bodied, fragrant, and complex, but never </a:t>
            </a:r>
            <a:r>
              <a:rPr lang="en-US" dirty="0" smtClean="0"/>
              <a:t>bitter.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Its </a:t>
            </a:r>
            <a:r>
              <a:rPr lang="en-US" dirty="0"/>
              <a:t>rich flavor and clean finish make it the perfect coffee for the first cup of the day.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68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Java Tucana’s house coffee blends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989425"/>
            <a:ext cx="9509760" cy="4023360"/>
          </a:xfrm>
        </p:spPr>
        <p:txBody>
          <a:bodyPr/>
          <a:lstStyle/>
          <a:p>
            <a:r>
              <a:rPr lang="en-US" sz="2800" b="1" dirty="0"/>
              <a:t>Tucana Roast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Our signature roast blends Brazilian Bourbon Santos with Guatemalan </a:t>
            </a:r>
            <a:r>
              <a:rPr lang="en-US" dirty="0" err="1" smtClean="0"/>
              <a:t>Coban</a:t>
            </a:r>
            <a:r>
              <a:rPr lang="en-US" dirty="0" smtClean="0"/>
              <a:t>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result is a coffee that is remarkably rich and fragrant yet clean, sweet, and </a:t>
            </a:r>
            <a:r>
              <a:rPr lang="en-US" dirty="0" smtClean="0"/>
              <a:t>snappy.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perfect cup for after a meal or as an afternoon refresher.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24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2154" y="2127212"/>
            <a:ext cx="9148652" cy="4023360"/>
          </a:xfrm>
        </p:spPr>
        <p:txBody>
          <a:bodyPr/>
          <a:lstStyle/>
          <a:p>
            <a:r>
              <a:rPr lang="en-US" sz="2800" b="1" dirty="0" smtClean="0"/>
              <a:t>Office coffee services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We’ll supply your office with early-morning deliveries of coffee, tea, bagels, fruit, and other </a:t>
            </a:r>
            <a:r>
              <a:rPr lang="en-US" dirty="0" smtClean="0"/>
              <a:t>goodies.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have whole-bean, ground, and single-serving </a:t>
            </a:r>
            <a:r>
              <a:rPr lang="en-US" dirty="0" smtClean="0"/>
              <a:t>options.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offer </a:t>
            </a:r>
            <a:r>
              <a:rPr lang="en-US" dirty="0"/>
              <a:t>rental and maintenance of coffee brewing </a:t>
            </a:r>
            <a:r>
              <a:rPr lang="en-US" dirty="0" smtClean="0"/>
              <a:t>systems.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If </a:t>
            </a:r>
            <a:r>
              <a:rPr lang="en-US" dirty="0"/>
              <a:t>you have a problem with any of our equipment, in most cases we’ll repair or replace it the same day. Call or email for details and a cost estimate.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79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6508" y="2067802"/>
            <a:ext cx="9339943" cy="4023360"/>
          </a:xfrm>
        </p:spPr>
        <p:txBody>
          <a:bodyPr/>
          <a:lstStyle/>
          <a:p>
            <a:r>
              <a:rPr lang="en-US" sz="2800" b="1" dirty="0" smtClean="0"/>
              <a:t>Wholesale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If you own a coffee shop, deli, restaurants, or any commercial enterprise that can sell coffee, then you can sell Java Tucana </a:t>
            </a:r>
            <a:r>
              <a:rPr lang="en-US" dirty="0" smtClean="0"/>
              <a:t>coffee!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sell to vendors at wholesale prices, and our coffee will bring you more </a:t>
            </a:r>
            <a:r>
              <a:rPr lang="en-US" dirty="0" smtClean="0"/>
              <a:t>business.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have our own coffee and tea blends, as well as selections of South American coffees and popular </a:t>
            </a:r>
            <a:r>
              <a:rPr lang="en-US" dirty="0" smtClean="0"/>
              <a:t>teas.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sell whole bean, ground, or single servings. Some varieties are available in decaf.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92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080865"/>
            <a:ext cx="9509760" cy="4023360"/>
          </a:xfrm>
        </p:spPr>
        <p:txBody>
          <a:bodyPr/>
          <a:lstStyle/>
          <a:p>
            <a:r>
              <a:rPr lang="en-US" sz="2800" b="1" dirty="0" smtClean="0"/>
              <a:t>Cafés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Java Tucana has cafés in many major cities. See our website for locations, hours, </a:t>
            </a:r>
            <a:r>
              <a:rPr lang="en-US" dirty="0" smtClean="0"/>
              <a:t>menus</a:t>
            </a:r>
            <a:r>
              <a:rPr lang="en-US" dirty="0"/>
              <a:t>, and </a:t>
            </a:r>
            <a:r>
              <a:rPr lang="en-US" dirty="0" smtClean="0"/>
              <a:t>more.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Although we </a:t>
            </a:r>
            <a:r>
              <a:rPr lang="en-US" dirty="0"/>
              <a:t>distribute our coffee and tea nationally, we are committed to local trade whenever </a:t>
            </a:r>
            <a:r>
              <a:rPr lang="en-US" dirty="0" smtClean="0"/>
              <a:t>possible.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Our </a:t>
            </a:r>
            <a:r>
              <a:rPr lang="en-US" dirty="0"/>
              <a:t>cafés seek out local bakers, grocers, and farmers for the pastries, bread, and produce that we serve, so you know you’re eating fresh, local food.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06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8760" y="2255692"/>
            <a:ext cx="9235440" cy="4023360"/>
          </a:xfrm>
        </p:spPr>
        <p:txBody>
          <a:bodyPr/>
          <a:lstStyle/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Java Tucana carries the best South American coffees our buyers can </a:t>
            </a:r>
            <a:r>
              <a:rPr lang="en-US" dirty="0" smtClean="0"/>
              <a:t>find.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also produce our own blends of coffee, including our signature Tucana </a:t>
            </a:r>
            <a:r>
              <a:rPr lang="en-US" dirty="0" smtClean="0"/>
              <a:t>Roast.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carry </a:t>
            </a:r>
            <a:r>
              <a:rPr lang="en-US" dirty="0"/>
              <a:t>our own tea blends and a selection of popular </a:t>
            </a:r>
            <a:r>
              <a:rPr lang="en-US" dirty="0" smtClean="0"/>
              <a:t>teas.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Our coffees </a:t>
            </a:r>
            <a:r>
              <a:rPr lang="en-US" dirty="0"/>
              <a:t>and teas </a:t>
            </a:r>
            <a:r>
              <a:rPr lang="en-US" dirty="0" smtClean="0"/>
              <a:t>are available for your enjoyment </a:t>
            </a:r>
            <a:r>
              <a:rPr lang="en-US" dirty="0"/>
              <a:t>in our cafés or at </a:t>
            </a:r>
            <a:r>
              <a:rPr lang="en-US" dirty="0" smtClean="0"/>
              <a:t>home.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03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</a:t>
            </a:r>
            <a:r>
              <a:rPr lang="en-US" dirty="0" smtClean="0"/>
              <a:t>Tucana </a:t>
            </a:r>
            <a:r>
              <a:rPr lang="en-US" dirty="0" smtClean="0"/>
              <a:t>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6771" y="2116182"/>
            <a:ext cx="8399417" cy="4008263"/>
          </a:xfrm>
        </p:spPr>
        <p:txBody>
          <a:bodyPr/>
          <a:lstStyle/>
          <a:p>
            <a:r>
              <a:rPr lang="en-US" sz="2800" b="1" dirty="0" smtClean="0"/>
              <a:t>Single-region South American coffees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Brazilian Bourbon Santos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Colombian Bogota </a:t>
            </a:r>
            <a:r>
              <a:rPr lang="en-US" dirty="0" err="1"/>
              <a:t>Supremo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Costa Rican </a:t>
            </a:r>
            <a:r>
              <a:rPr lang="en-US" dirty="0" err="1"/>
              <a:t>Tarrazu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Guatemalan </a:t>
            </a:r>
            <a:r>
              <a:rPr lang="en-US" dirty="0" err="1"/>
              <a:t>Coban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Peruvian Organic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20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</a:t>
            </a:r>
            <a:r>
              <a:rPr lang="en-US" dirty="0" smtClean="0"/>
              <a:t>Tucana </a:t>
            </a:r>
            <a:r>
              <a:rPr lang="en-US" dirty="0" smtClean="0"/>
              <a:t>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2106" y="2181496"/>
            <a:ext cx="7948748" cy="4008263"/>
          </a:xfrm>
        </p:spPr>
        <p:txBody>
          <a:bodyPr/>
          <a:lstStyle/>
          <a:p>
            <a:r>
              <a:rPr lang="en-US" sz="2800" b="1" dirty="0" smtClean="0"/>
              <a:t>Java Tucana’s house coffee blends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Phoenix Roast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Tucana Roast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55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</a:t>
            </a:r>
            <a:r>
              <a:rPr lang="en-US" dirty="0" smtClean="0"/>
              <a:t>Tucana </a:t>
            </a:r>
            <a:r>
              <a:rPr lang="en-US" dirty="0" smtClean="0"/>
              <a:t>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5767" y="2120054"/>
            <a:ext cx="8141425" cy="4023360"/>
          </a:xfrm>
        </p:spPr>
        <p:txBody>
          <a:bodyPr/>
          <a:lstStyle/>
          <a:p>
            <a:r>
              <a:rPr lang="en-US" sz="2800" b="1" dirty="0" smtClean="0"/>
              <a:t>Java Tucana’s tea blends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Phoenix Roast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Tucana Roast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Indus black tea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Vela herbal tea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67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Single-region South American 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5474" y="2224557"/>
            <a:ext cx="9562011" cy="4023360"/>
          </a:xfrm>
        </p:spPr>
        <p:txBody>
          <a:bodyPr/>
          <a:lstStyle/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Coffee has been cultivated in South America since the </a:t>
            </a:r>
            <a:r>
              <a:rPr lang="en-US" dirty="0" smtClean="0"/>
              <a:t>1700’s.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Most </a:t>
            </a:r>
            <a:r>
              <a:rPr lang="en-US" dirty="0"/>
              <a:t>of the plants are of the Arabica variety, but regional differences in climate, elevation, and soil mean a wide range of flavor, body, and </a:t>
            </a:r>
            <a:r>
              <a:rPr lang="en-US" dirty="0" smtClean="0"/>
              <a:t>acidity.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Java </a:t>
            </a:r>
            <a:r>
              <a:rPr lang="en-US" dirty="0"/>
              <a:t>Tucana carries the best South American coffees our buyers can </a:t>
            </a:r>
            <a:r>
              <a:rPr lang="en-US" dirty="0" smtClean="0"/>
              <a:t>find.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also produce our own </a:t>
            </a:r>
            <a:r>
              <a:rPr lang="en-US" dirty="0" smtClean="0"/>
              <a:t>blends, </a:t>
            </a:r>
            <a:r>
              <a:rPr lang="en-US" dirty="0"/>
              <a:t>including our signature Tucana </a:t>
            </a:r>
            <a:r>
              <a:rPr lang="en-US" dirty="0" smtClean="0"/>
              <a:t>Roast.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You </a:t>
            </a:r>
            <a:r>
              <a:rPr lang="en-US" dirty="0"/>
              <a:t>can enjoy </a:t>
            </a:r>
            <a:r>
              <a:rPr lang="en-US" dirty="0" smtClean="0"/>
              <a:t>all our coffees in </a:t>
            </a:r>
            <a:r>
              <a:rPr lang="en-US" dirty="0"/>
              <a:t>our cafés or at home.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10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3428</TotalTime>
  <Words>856</Words>
  <Application>Microsoft Office PowerPoint</Application>
  <PresentationFormat>Widescreen</PresentationFormat>
  <Paragraphs>92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Cambria</vt:lpstr>
      <vt:lpstr>Retrospect</vt:lpstr>
      <vt:lpstr>About Java Tucana</vt:lpstr>
      <vt:lpstr>Java Tucana’s Services</vt:lpstr>
      <vt:lpstr>Java Tucana’s Services</vt:lpstr>
      <vt:lpstr>Java Tucana’s Services</vt:lpstr>
      <vt:lpstr>Java Tucana Coffees and Teas</vt:lpstr>
      <vt:lpstr>Java Tucana Coffees and Teas</vt:lpstr>
      <vt:lpstr>Java Tucana Coffees and Teas</vt:lpstr>
      <vt:lpstr>Java Tucana Coffees and Teas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Java Tucana’s house coffee blends</vt:lpstr>
      <vt:lpstr>Java Tucana’s house coffee blends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RK</dc:creator>
  <cp:lastModifiedBy>RK</cp:lastModifiedBy>
  <cp:revision>62</cp:revision>
  <dcterms:created xsi:type="dcterms:W3CDTF">2015-12-07T16:34:37Z</dcterms:created>
  <dcterms:modified xsi:type="dcterms:W3CDTF">2015-12-28T18:00:17Z</dcterms:modified>
</cp:coreProperties>
</file>